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6" r:id="rId29"/>
    <p:sldId id="285" r:id="rId30"/>
    <p:sldId id="284" r:id="rId31"/>
    <p:sldId id="287" r:id="rId32"/>
    <p:sldId id="288" r:id="rId33"/>
    <p:sldId id="290" r:id="rId34"/>
    <p:sldId id="289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301" r:id="rId45"/>
    <p:sldId id="298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4" r:id="rId58"/>
    <p:sldId id="313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8D415-37FA-4123-8535-8735B2B5DF2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08CB07-3A69-4973-BD6C-87AF1081B0BB}">
      <dgm:prSet phldrT="[Text]" custT="1"/>
      <dgm:spPr/>
      <dgm:t>
        <a:bodyPr/>
        <a:lstStyle/>
        <a:p>
          <a:r>
            <a:rPr lang="en-US" sz="3200" dirty="0"/>
            <a:t>Bean id</a:t>
          </a:r>
        </a:p>
      </dgm:t>
    </dgm:pt>
    <dgm:pt modelId="{C2BF6CA1-C478-4C3D-9269-A3DA43809A0A}" type="parTrans" cxnId="{A7768D4A-D3AB-4263-BC5A-1B067A0E6D68}">
      <dgm:prSet/>
      <dgm:spPr/>
      <dgm:t>
        <a:bodyPr/>
        <a:lstStyle/>
        <a:p>
          <a:endParaRPr lang="en-US"/>
        </a:p>
      </dgm:t>
    </dgm:pt>
    <dgm:pt modelId="{041D502C-69A9-4CDC-BE7A-4CBDE8131FE9}" type="sibTrans" cxnId="{A7768D4A-D3AB-4263-BC5A-1B067A0E6D68}">
      <dgm:prSet/>
      <dgm:spPr/>
      <dgm:t>
        <a:bodyPr/>
        <a:lstStyle/>
        <a:p>
          <a:endParaRPr lang="en-US"/>
        </a:p>
      </dgm:t>
    </dgm:pt>
    <dgm:pt modelId="{E2CACBDA-4C03-4195-843E-81F8EAA303E3}">
      <dgm:prSet phldrT="[Text]" custT="1"/>
      <dgm:spPr/>
      <dgm:t>
        <a:bodyPr/>
        <a:lstStyle/>
        <a:p>
          <a:r>
            <a:rPr lang="en-US" sz="3200" dirty="0"/>
            <a:t>Bean name</a:t>
          </a:r>
        </a:p>
      </dgm:t>
    </dgm:pt>
    <dgm:pt modelId="{45E2AD5F-7CAA-457D-8F17-82616A47A36A}" type="sibTrans" cxnId="{52CE003D-E4F4-4046-B21E-02A35CBC308F}">
      <dgm:prSet/>
      <dgm:spPr/>
      <dgm:t>
        <a:bodyPr/>
        <a:lstStyle/>
        <a:p>
          <a:endParaRPr lang="en-US"/>
        </a:p>
      </dgm:t>
    </dgm:pt>
    <dgm:pt modelId="{25353B71-0469-46E6-984B-56B05FC835AF}" type="parTrans" cxnId="{52CE003D-E4F4-4046-B21E-02A35CBC308F}">
      <dgm:prSet/>
      <dgm:spPr/>
      <dgm:t>
        <a:bodyPr/>
        <a:lstStyle/>
        <a:p>
          <a:endParaRPr lang="en-US"/>
        </a:p>
      </dgm:t>
    </dgm:pt>
    <dgm:pt modelId="{6FF5C337-9F8F-495B-8005-2FFA3DD696EA}">
      <dgm:prSet phldrT="[Text]" custT="1"/>
      <dgm:spPr/>
      <dgm:t>
        <a:bodyPr/>
        <a:lstStyle/>
        <a:p>
          <a:r>
            <a:rPr lang="en-US" sz="2000" dirty="0" err="1"/>
            <a:t>applicationContext.getBean</a:t>
          </a:r>
          <a:r>
            <a:rPr lang="en-US" sz="2000" dirty="0"/>
            <a:t>(“Bean name”)</a:t>
          </a:r>
        </a:p>
      </dgm:t>
    </dgm:pt>
    <dgm:pt modelId="{98221A24-4B7D-49A5-A506-3CFE173B1EF0}" type="sibTrans" cxnId="{3002CAB4-43EE-419B-BFFB-AF5E4688DE29}">
      <dgm:prSet/>
      <dgm:spPr/>
      <dgm:t>
        <a:bodyPr/>
        <a:lstStyle/>
        <a:p>
          <a:endParaRPr lang="en-US"/>
        </a:p>
      </dgm:t>
    </dgm:pt>
    <dgm:pt modelId="{4B04429A-F368-4B03-81EB-CA6FC19598ED}" type="parTrans" cxnId="{3002CAB4-43EE-419B-BFFB-AF5E4688DE29}">
      <dgm:prSet/>
      <dgm:spPr/>
      <dgm:t>
        <a:bodyPr/>
        <a:lstStyle/>
        <a:p>
          <a:endParaRPr lang="en-US"/>
        </a:p>
      </dgm:t>
    </dgm:pt>
    <dgm:pt modelId="{39512B28-3074-477B-8A20-07EC44DECA69}" type="pres">
      <dgm:prSet presAssocID="{1758D415-37FA-4123-8535-8735B2B5DF2E}" presName="Name0" presStyleCnt="0">
        <dgm:presLayoutVars>
          <dgm:dir/>
          <dgm:resizeHandles val="exact"/>
        </dgm:presLayoutVars>
      </dgm:prSet>
      <dgm:spPr/>
    </dgm:pt>
    <dgm:pt modelId="{E00FA56B-BDCB-4551-A870-B51992033DB9}" type="pres">
      <dgm:prSet presAssocID="{5708CB07-3A69-4973-BD6C-87AF1081B0BB}" presName="node" presStyleLbl="node1" presStyleIdx="0" presStyleCnt="3" custScaleX="69474">
        <dgm:presLayoutVars>
          <dgm:bulletEnabled val="1"/>
        </dgm:presLayoutVars>
      </dgm:prSet>
      <dgm:spPr/>
    </dgm:pt>
    <dgm:pt modelId="{EB982EB7-4443-4D03-9FED-0239C4F43BEA}" type="pres">
      <dgm:prSet presAssocID="{041D502C-69A9-4CDC-BE7A-4CBDE8131FE9}" presName="sibTrans" presStyleLbl="sibTrans2D1" presStyleIdx="0" presStyleCnt="2"/>
      <dgm:spPr/>
    </dgm:pt>
    <dgm:pt modelId="{FD1EA856-A746-4BA1-A8E7-38C28BD7185C}" type="pres">
      <dgm:prSet presAssocID="{041D502C-69A9-4CDC-BE7A-4CBDE8131FE9}" presName="connectorText" presStyleLbl="sibTrans2D1" presStyleIdx="0" presStyleCnt="2"/>
      <dgm:spPr/>
    </dgm:pt>
    <dgm:pt modelId="{067BBA43-364C-4C85-A879-89F4988F77D7}" type="pres">
      <dgm:prSet presAssocID="{E2CACBDA-4C03-4195-843E-81F8EAA303E3}" presName="node" presStyleLbl="node1" presStyleIdx="1" presStyleCnt="3" custScaleX="102060">
        <dgm:presLayoutVars>
          <dgm:bulletEnabled val="1"/>
        </dgm:presLayoutVars>
      </dgm:prSet>
      <dgm:spPr/>
    </dgm:pt>
    <dgm:pt modelId="{5C136AAA-E41C-40D7-B195-7CA22BF5C135}" type="pres">
      <dgm:prSet presAssocID="{45E2AD5F-7CAA-457D-8F17-82616A47A36A}" presName="sibTrans" presStyleLbl="sibTrans2D1" presStyleIdx="1" presStyleCnt="2"/>
      <dgm:spPr/>
    </dgm:pt>
    <dgm:pt modelId="{DFF4EA22-A7F6-4D6C-87C5-B8D890843CA0}" type="pres">
      <dgm:prSet presAssocID="{45E2AD5F-7CAA-457D-8F17-82616A47A36A}" presName="connectorText" presStyleLbl="sibTrans2D1" presStyleIdx="1" presStyleCnt="2"/>
      <dgm:spPr/>
    </dgm:pt>
    <dgm:pt modelId="{32772EB3-B091-4D00-8E10-D6BF2D86C677}" type="pres">
      <dgm:prSet presAssocID="{6FF5C337-9F8F-495B-8005-2FFA3DD696EA}" presName="node" presStyleLbl="node1" presStyleIdx="2" presStyleCnt="3" custScaleX="200503">
        <dgm:presLayoutVars>
          <dgm:bulletEnabled val="1"/>
        </dgm:presLayoutVars>
      </dgm:prSet>
      <dgm:spPr/>
    </dgm:pt>
  </dgm:ptLst>
  <dgm:cxnLst>
    <dgm:cxn modelId="{50A41A04-B792-4E0C-85CA-B095ACCF9E9F}" type="presOf" srcId="{5708CB07-3A69-4973-BD6C-87AF1081B0BB}" destId="{E00FA56B-BDCB-4551-A870-B51992033DB9}" srcOrd="0" destOrd="0" presId="urn:microsoft.com/office/officeart/2005/8/layout/process1"/>
    <dgm:cxn modelId="{B07F853A-8BED-4F05-B183-50B7CBC66824}" type="presOf" srcId="{45E2AD5F-7CAA-457D-8F17-82616A47A36A}" destId="{DFF4EA22-A7F6-4D6C-87C5-B8D890843CA0}" srcOrd="1" destOrd="0" presId="urn:microsoft.com/office/officeart/2005/8/layout/process1"/>
    <dgm:cxn modelId="{52CE003D-E4F4-4046-B21E-02A35CBC308F}" srcId="{1758D415-37FA-4123-8535-8735B2B5DF2E}" destId="{E2CACBDA-4C03-4195-843E-81F8EAA303E3}" srcOrd="1" destOrd="0" parTransId="{25353B71-0469-46E6-984B-56B05FC835AF}" sibTransId="{45E2AD5F-7CAA-457D-8F17-82616A47A36A}"/>
    <dgm:cxn modelId="{5212ED64-A0AE-495A-9EBA-37DDD48EE137}" type="presOf" srcId="{1758D415-37FA-4123-8535-8735B2B5DF2E}" destId="{39512B28-3074-477B-8A20-07EC44DECA69}" srcOrd="0" destOrd="0" presId="urn:microsoft.com/office/officeart/2005/8/layout/process1"/>
    <dgm:cxn modelId="{A7768D4A-D3AB-4263-BC5A-1B067A0E6D68}" srcId="{1758D415-37FA-4123-8535-8735B2B5DF2E}" destId="{5708CB07-3A69-4973-BD6C-87AF1081B0BB}" srcOrd="0" destOrd="0" parTransId="{C2BF6CA1-C478-4C3D-9269-A3DA43809A0A}" sibTransId="{041D502C-69A9-4CDC-BE7A-4CBDE8131FE9}"/>
    <dgm:cxn modelId="{3002CAB4-43EE-419B-BFFB-AF5E4688DE29}" srcId="{1758D415-37FA-4123-8535-8735B2B5DF2E}" destId="{6FF5C337-9F8F-495B-8005-2FFA3DD696EA}" srcOrd="2" destOrd="0" parTransId="{4B04429A-F368-4B03-81EB-CA6FC19598ED}" sibTransId="{98221A24-4B7D-49A5-A506-3CFE173B1EF0}"/>
    <dgm:cxn modelId="{CD5B4DB6-8E35-4537-852E-87F60E5FD353}" type="presOf" srcId="{6FF5C337-9F8F-495B-8005-2FFA3DD696EA}" destId="{32772EB3-B091-4D00-8E10-D6BF2D86C677}" srcOrd="0" destOrd="0" presId="urn:microsoft.com/office/officeart/2005/8/layout/process1"/>
    <dgm:cxn modelId="{E10195B6-A9B7-4669-A981-D17168E84726}" type="presOf" srcId="{45E2AD5F-7CAA-457D-8F17-82616A47A36A}" destId="{5C136AAA-E41C-40D7-B195-7CA22BF5C135}" srcOrd="0" destOrd="0" presId="urn:microsoft.com/office/officeart/2005/8/layout/process1"/>
    <dgm:cxn modelId="{5ED0FDBC-EC34-468C-B26C-7F812957AF25}" type="presOf" srcId="{041D502C-69A9-4CDC-BE7A-4CBDE8131FE9}" destId="{EB982EB7-4443-4D03-9FED-0239C4F43BEA}" srcOrd="0" destOrd="0" presId="urn:microsoft.com/office/officeart/2005/8/layout/process1"/>
    <dgm:cxn modelId="{2093ECC9-5594-4F2F-8D8C-E9A116E6E90D}" type="presOf" srcId="{041D502C-69A9-4CDC-BE7A-4CBDE8131FE9}" destId="{FD1EA856-A746-4BA1-A8E7-38C28BD7185C}" srcOrd="1" destOrd="0" presId="urn:microsoft.com/office/officeart/2005/8/layout/process1"/>
    <dgm:cxn modelId="{DC17A5F4-D761-482F-8AD9-7AF628C45DB4}" type="presOf" srcId="{E2CACBDA-4C03-4195-843E-81F8EAA303E3}" destId="{067BBA43-364C-4C85-A879-89F4988F77D7}" srcOrd="0" destOrd="0" presId="urn:microsoft.com/office/officeart/2005/8/layout/process1"/>
    <dgm:cxn modelId="{39E9DB30-8924-4F76-8A44-0536BA027B99}" type="presParOf" srcId="{39512B28-3074-477B-8A20-07EC44DECA69}" destId="{E00FA56B-BDCB-4551-A870-B51992033DB9}" srcOrd="0" destOrd="0" presId="urn:microsoft.com/office/officeart/2005/8/layout/process1"/>
    <dgm:cxn modelId="{468E200A-4ED9-4F0D-9295-4DF4ADBDB7EC}" type="presParOf" srcId="{39512B28-3074-477B-8A20-07EC44DECA69}" destId="{EB982EB7-4443-4D03-9FED-0239C4F43BEA}" srcOrd="1" destOrd="0" presId="urn:microsoft.com/office/officeart/2005/8/layout/process1"/>
    <dgm:cxn modelId="{86E8B206-360F-4F0B-9EA6-E6CC2834A432}" type="presParOf" srcId="{EB982EB7-4443-4D03-9FED-0239C4F43BEA}" destId="{FD1EA856-A746-4BA1-A8E7-38C28BD7185C}" srcOrd="0" destOrd="0" presId="urn:microsoft.com/office/officeart/2005/8/layout/process1"/>
    <dgm:cxn modelId="{228F44AB-07D5-4A8D-8AAD-352966459B5C}" type="presParOf" srcId="{39512B28-3074-477B-8A20-07EC44DECA69}" destId="{067BBA43-364C-4C85-A879-89F4988F77D7}" srcOrd="2" destOrd="0" presId="urn:microsoft.com/office/officeart/2005/8/layout/process1"/>
    <dgm:cxn modelId="{618F720E-60D0-4419-A36A-E83139DF9D6F}" type="presParOf" srcId="{39512B28-3074-477B-8A20-07EC44DECA69}" destId="{5C136AAA-E41C-40D7-B195-7CA22BF5C135}" srcOrd="3" destOrd="0" presId="urn:microsoft.com/office/officeart/2005/8/layout/process1"/>
    <dgm:cxn modelId="{17B858EA-21D2-4FCE-A162-EF86CFB4AC37}" type="presParOf" srcId="{5C136AAA-E41C-40D7-B195-7CA22BF5C135}" destId="{DFF4EA22-A7F6-4D6C-87C5-B8D890843CA0}" srcOrd="0" destOrd="0" presId="urn:microsoft.com/office/officeart/2005/8/layout/process1"/>
    <dgm:cxn modelId="{7A2CA713-0648-40B5-A9E8-417328A4140F}" type="presParOf" srcId="{39512B28-3074-477B-8A20-07EC44DECA69}" destId="{32772EB3-B091-4D00-8E10-D6BF2D86C67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58D415-37FA-4123-8535-8735B2B5DF2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08CB07-3A69-4973-BD6C-87AF1081B0BB}">
      <dgm:prSet phldrT="[Text]" custT="1"/>
      <dgm:spPr/>
      <dgm:t>
        <a:bodyPr/>
        <a:lstStyle/>
        <a:p>
          <a:r>
            <a:rPr lang="en-US" sz="3200" dirty="0"/>
            <a:t>instantiate</a:t>
          </a:r>
        </a:p>
      </dgm:t>
    </dgm:pt>
    <dgm:pt modelId="{C2BF6CA1-C478-4C3D-9269-A3DA43809A0A}" type="parTrans" cxnId="{A7768D4A-D3AB-4263-BC5A-1B067A0E6D68}">
      <dgm:prSet/>
      <dgm:spPr/>
      <dgm:t>
        <a:bodyPr/>
        <a:lstStyle/>
        <a:p>
          <a:endParaRPr lang="en-US"/>
        </a:p>
      </dgm:t>
    </dgm:pt>
    <dgm:pt modelId="{041D502C-69A9-4CDC-BE7A-4CBDE8131FE9}" type="sibTrans" cxnId="{A7768D4A-D3AB-4263-BC5A-1B067A0E6D68}">
      <dgm:prSet/>
      <dgm:spPr/>
      <dgm:t>
        <a:bodyPr/>
        <a:lstStyle/>
        <a:p>
          <a:endParaRPr lang="en-US"/>
        </a:p>
      </dgm:t>
    </dgm:pt>
    <dgm:pt modelId="{E2CACBDA-4C03-4195-843E-81F8EAA303E3}">
      <dgm:prSet phldrT="[Text]" custT="1"/>
      <dgm:spPr/>
      <dgm:t>
        <a:bodyPr/>
        <a:lstStyle/>
        <a:p>
          <a:r>
            <a:rPr lang="en-US" sz="3200" dirty="0"/>
            <a:t>Init()</a:t>
          </a:r>
        </a:p>
      </dgm:t>
    </dgm:pt>
    <dgm:pt modelId="{45E2AD5F-7CAA-457D-8F17-82616A47A36A}" type="sibTrans" cxnId="{52CE003D-E4F4-4046-B21E-02A35CBC308F}">
      <dgm:prSet/>
      <dgm:spPr/>
      <dgm:t>
        <a:bodyPr/>
        <a:lstStyle/>
        <a:p>
          <a:endParaRPr lang="en-US"/>
        </a:p>
      </dgm:t>
    </dgm:pt>
    <dgm:pt modelId="{25353B71-0469-46E6-984B-56B05FC835AF}" type="parTrans" cxnId="{52CE003D-E4F4-4046-B21E-02A35CBC308F}">
      <dgm:prSet/>
      <dgm:spPr/>
      <dgm:t>
        <a:bodyPr/>
        <a:lstStyle/>
        <a:p>
          <a:endParaRPr lang="en-US"/>
        </a:p>
      </dgm:t>
    </dgm:pt>
    <dgm:pt modelId="{39512B28-3074-477B-8A20-07EC44DECA69}" type="pres">
      <dgm:prSet presAssocID="{1758D415-37FA-4123-8535-8735B2B5DF2E}" presName="Name0" presStyleCnt="0">
        <dgm:presLayoutVars>
          <dgm:dir/>
          <dgm:resizeHandles val="exact"/>
        </dgm:presLayoutVars>
      </dgm:prSet>
      <dgm:spPr/>
    </dgm:pt>
    <dgm:pt modelId="{E00FA56B-BDCB-4551-A870-B51992033DB9}" type="pres">
      <dgm:prSet presAssocID="{5708CB07-3A69-4973-BD6C-87AF1081B0BB}" presName="node" presStyleLbl="node1" presStyleIdx="0" presStyleCnt="2" custScaleX="52480">
        <dgm:presLayoutVars>
          <dgm:bulletEnabled val="1"/>
        </dgm:presLayoutVars>
      </dgm:prSet>
      <dgm:spPr/>
    </dgm:pt>
    <dgm:pt modelId="{EB982EB7-4443-4D03-9FED-0239C4F43BEA}" type="pres">
      <dgm:prSet presAssocID="{041D502C-69A9-4CDC-BE7A-4CBDE8131FE9}" presName="sibTrans" presStyleLbl="sibTrans2D1" presStyleIdx="0" presStyleCnt="1"/>
      <dgm:spPr/>
    </dgm:pt>
    <dgm:pt modelId="{FD1EA856-A746-4BA1-A8E7-38C28BD7185C}" type="pres">
      <dgm:prSet presAssocID="{041D502C-69A9-4CDC-BE7A-4CBDE8131FE9}" presName="connectorText" presStyleLbl="sibTrans2D1" presStyleIdx="0" presStyleCnt="1"/>
      <dgm:spPr/>
    </dgm:pt>
    <dgm:pt modelId="{067BBA43-364C-4C85-A879-89F4988F77D7}" type="pres">
      <dgm:prSet presAssocID="{E2CACBDA-4C03-4195-843E-81F8EAA303E3}" presName="node" presStyleLbl="node1" presStyleIdx="1" presStyleCnt="2" custScaleX="46668">
        <dgm:presLayoutVars>
          <dgm:bulletEnabled val="1"/>
        </dgm:presLayoutVars>
      </dgm:prSet>
      <dgm:spPr/>
    </dgm:pt>
  </dgm:ptLst>
  <dgm:cxnLst>
    <dgm:cxn modelId="{50A41A04-B792-4E0C-85CA-B095ACCF9E9F}" type="presOf" srcId="{5708CB07-3A69-4973-BD6C-87AF1081B0BB}" destId="{E00FA56B-BDCB-4551-A870-B51992033DB9}" srcOrd="0" destOrd="0" presId="urn:microsoft.com/office/officeart/2005/8/layout/process1"/>
    <dgm:cxn modelId="{52CE003D-E4F4-4046-B21E-02A35CBC308F}" srcId="{1758D415-37FA-4123-8535-8735B2B5DF2E}" destId="{E2CACBDA-4C03-4195-843E-81F8EAA303E3}" srcOrd="1" destOrd="0" parTransId="{25353B71-0469-46E6-984B-56B05FC835AF}" sibTransId="{45E2AD5F-7CAA-457D-8F17-82616A47A36A}"/>
    <dgm:cxn modelId="{5212ED64-A0AE-495A-9EBA-37DDD48EE137}" type="presOf" srcId="{1758D415-37FA-4123-8535-8735B2B5DF2E}" destId="{39512B28-3074-477B-8A20-07EC44DECA69}" srcOrd="0" destOrd="0" presId="urn:microsoft.com/office/officeart/2005/8/layout/process1"/>
    <dgm:cxn modelId="{A7768D4A-D3AB-4263-BC5A-1B067A0E6D68}" srcId="{1758D415-37FA-4123-8535-8735B2B5DF2E}" destId="{5708CB07-3A69-4973-BD6C-87AF1081B0BB}" srcOrd="0" destOrd="0" parTransId="{C2BF6CA1-C478-4C3D-9269-A3DA43809A0A}" sibTransId="{041D502C-69A9-4CDC-BE7A-4CBDE8131FE9}"/>
    <dgm:cxn modelId="{5ED0FDBC-EC34-468C-B26C-7F812957AF25}" type="presOf" srcId="{041D502C-69A9-4CDC-BE7A-4CBDE8131FE9}" destId="{EB982EB7-4443-4D03-9FED-0239C4F43BEA}" srcOrd="0" destOrd="0" presId="urn:microsoft.com/office/officeart/2005/8/layout/process1"/>
    <dgm:cxn modelId="{2093ECC9-5594-4F2F-8D8C-E9A116E6E90D}" type="presOf" srcId="{041D502C-69A9-4CDC-BE7A-4CBDE8131FE9}" destId="{FD1EA856-A746-4BA1-A8E7-38C28BD7185C}" srcOrd="1" destOrd="0" presId="urn:microsoft.com/office/officeart/2005/8/layout/process1"/>
    <dgm:cxn modelId="{DC17A5F4-D761-482F-8AD9-7AF628C45DB4}" type="presOf" srcId="{E2CACBDA-4C03-4195-843E-81F8EAA303E3}" destId="{067BBA43-364C-4C85-A879-89F4988F77D7}" srcOrd="0" destOrd="0" presId="urn:microsoft.com/office/officeart/2005/8/layout/process1"/>
    <dgm:cxn modelId="{39E9DB30-8924-4F76-8A44-0536BA027B99}" type="presParOf" srcId="{39512B28-3074-477B-8A20-07EC44DECA69}" destId="{E00FA56B-BDCB-4551-A870-B51992033DB9}" srcOrd="0" destOrd="0" presId="urn:microsoft.com/office/officeart/2005/8/layout/process1"/>
    <dgm:cxn modelId="{468E200A-4ED9-4F0D-9295-4DF4ADBDB7EC}" type="presParOf" srcId="{39512B28-3074-477B-8A20-07EC44DECA69}" destId="{EB982EB7-4443-4D03-9FED-0239C4F43BEA}" srcOrd="1" destOrd="0" presId="urn:microsoft.com/office/officeart/2005/8/layout/process1"/>
    <dgm:cxn modelId="{86E8B206-360F-4F0B-9EA6-E6CC2834A432}" type="presParOf" srcId="{EB982EB7-4443-4D03-9FED-0239C4F43BEA}" destId="{FD1EA856-A746-4BA1-A8E7-38C28BD7185C}" srcOrd="0" destOrd="0" presId="urn:microsoft.com/office/officeart/2005/8/layout/process1"/>
    <dgm:cxn modelId="{228F44AB-07D5-4A8D-8AAD-352966459B5C}" type="presParOf" srcId="{39512B28-3074-477B-8A20-07EC44DECA69}" destId="{067BBA43-364C-4C85-A879-89F4988F77D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FA56B-BDCB-4551-A870-B51992033DB9}">
      <dsp:nvSpPr>
        <dsp:cNvPr id="0" name=""/>
        <dsp:cNvSpPr/>
      </dsp:nvSpPr>
      <dsp:spPr>
        <a:xfrm>
          <a:off x="5971" y="0"/>
          <a:ext cx="1652564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Bean id</a:t>
          </a:r>
        </a:p>
      </dsp:txBody>
      <dsp:txXfrm>
        <a:off x="27269" y="21298"/>
        <a:ext cx="1609968" cy="684570"/>
      </dsp:txXfrm>
    </dsp:sp>
    <dsp:sp modelId="{EB982EB7-4443-4D03-9FED-0239C4F43BEA}">
      <dsp:nvSpPr>
        <dsp:cNvPr id="0" name=""/>
        <dsp:cNvSpPr/>
      </dsp:nvSpPr>
      <dsp:spPr>
        <a:xfrm>
          <a:off x="1896403" y="68626"/>
          <a:ext cx="504280" cy="589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896403" y="186608"/>
        <a:ext cx="352996" cy="353948"/>
      </dsp:txXfrm>
    </dsp:sp>
    <dsp:sp modelId="{067BBA43-364C-4C85-A879-89F4988F77D7}">
      <dsp:nvSpPr>
        <dsp:cNvPr id="0" name=""/>
        <dsp:cNvSpPr/>
      </dsp:nvSpPr>
      <dsp:spPr>
        <a:xfrm>
          <a:off x="2610007" y="0"/>
          <a:ext cx="2427681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Bean name</a:t>
          </a:r>
        </a:p>
      </dsp:txBody>
      <dsp:txXfrm>
        <a:off x="2631305" y="21298"/>
        <a:ext cx="2385085" cy="684570"/>
      </dsp:txXfrm>
    </dsp:sp>
    <dsp:sp modelId="{5C136AAA-E41C-40D7-B195-7CA22BF5C135}">
      <dsp:nvSpPr>
        <dsp:cNvPr id="0" name=""/>
        <dsp:cNvSpPr/>
      </dsp:nvSpPr>
      <dsp:spPr>
        <a:xfrm>
          <a:off x="5275557" y="68626"/>
          <a:ext cx="504280" cy="589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275557" y="186608"/>
        <a:ext cx="352996" cy="353948"/>
      </dsp:txXfrm>
    </dsp:sp>
    <dsp:sp modelId="{32772EB3-B091-4D00-8E10-D6BF2D86C677}">
      <dsp:nvSpPr>
        <dsp:cNvPr id="0" name=""/>
        <dsp:cNvSpPr/>
      </dsp:nvSpPr>
      <dsp:spPr>
        <a:xfrm>
          <a:off x="5989161" y="0"/>
          <a:ext cx="4769325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applicationContext.getBean</a:t>
          </a:r>
          <a:r>
            <a:rPr lang="en-US" sz="2000" kern="1200" dirty="0"/>
            <a:t>(“Bean name”)</a:t>
          </a:r>
        </a:p>
      </dsp:txBody>
      <dsp:txXfrm>
        <a:off x="6010459" y="21298"/>
        <a:ext cx="4726729" cy="684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FA56B-BDCB-4551-A870-B51992033DB9}">
      <dsp:nvSpPr>
        <dsp:cNvPr id="0" name=""/>
        <dsp:cNvSpPr/>
      </dsp:nvSpPr>
      <dsp:spPr>
        <a:xfrm>
          <a:off x="11883" y="0"/>
          <a:ext cx="4050876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instantiate</a:t>
          </a:r>
        </a:p>
      </dsp:txBody>
      <dsp:txXfrm>
        <a:off x="33181" y="21298"/>
        <a:ext cx="4008280" cy="684570"/>
      </dsp:txXfrm>
    </dsp:sp>
    <dsp:sp modelId="{EB982EB7-4443-4D03-9FED-0239C4F43BEA}">
      <dsp:nvSpPr>
        <dsp:cNvPr id="0" name=""/>
        <dsp:cNvSpPr/>
      </dsp:nvSpPr>
      <dsp:spPr>
        <a:xfrm>
          <a:off x="4834650" y="0"/>
          <a:ext cx="1636406" cy="72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834650" y="145433"/>
        <a:ext cx="1418256" cy="436300"/>
      </dsp:txXfrm>
    </dsp:sp>
    <dsp:sp modelId="{067BBA43-364C-4C85-A879-89F4988F77D7}">
      <dsp:nvSpPr>
        <dsp:cNvPr id="0" name=""/>
        <dsp:cNvSpPr/>
      </dsp:nvSpPr>
      <dsp:spPr>
        <a:xfrm>
          <a:off x="7150319" y="0"/>
          <a:ext cx="3602254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Init()</a:t>
          </a:r>
        </a:p>
      </dsp:txBody>
      <dsp:txXfrm>
        <a:off x="7171617" y="21298"/>
        <a:ext cx="3559658" cy="684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77F2-C281-603F-049A-7A069A88B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D2E6C-F737-BAF2-ADDC-1B9869033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7A59D-6392-AE62-0FF5-52521C201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F1146-1213-55C6-D4AB-97B244C6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E1CF0-2F92-7814-7CA9-B9131166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6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5C59-F512-3CD5-D364-AD139B225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17F60-E347-6757-BFF3-A1AF597C4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F273F-782B-7770-5B99-6B508CF6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FCB77-2FC2-1CC5-37EF-CAE41E90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5E25-4C76-AF15-7A3E-1574879C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E2F64-9037-F94E-8A42-DAA895060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A4443-EC55-30D4-70C2-4771053D8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B91EA-E3C1-7602-C603-3CAB5877C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65425-D284-AB0A-E6FF-AD871EDDA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16418-748F-2C1D-AAB2-5B2FBAEC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9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3E79-76F2-8C2B-8BE0-8E79BF74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A4F0-9101-1979-B748-1E03A6846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2312-3CD0-EDF0-46D7-F92B09E5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A322B-6145-D0E4-169C-0C6EFAED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2CADB-82DF-219F-7B2B-279C24A5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7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940B-2AC4-FE13-2179-1BE2570D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9DEA1-642D-B87B-BDD8-25713C9A3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1B414-6D95-841C-9EDD-1C9F23C0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D3B2-7582-1BAA-F5A0-29BBBCDB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2C207-214B-6C43-F641-6F2BDDED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0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B4F0-B183-EEB2-3C6C-FC855E43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CF1B-4105-B3AA-586D-BBF2757BB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258E5-01D5-03DA-DAC6-40F2CE075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AF3C1-8BBD-4E0E-C1A0-4D3972766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1C486-6E05-B741-368F-82B6AB46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CB15F-E576-E71D-275C-9B4CB11C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0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9A2EC-8CD0-9D7D-4215-9D5D03AF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2CDDD-1D1E-407E-16F0-1810ECF68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7E73D-AEEB-17EA-090F-3E19C308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D634C-E579-F8B6-324D-60EC5DB4A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4B4F-C4CB-DDF0-425C-FFFE031A3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A9588-4A51-E82B-E7EA-FDDC74FC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7946B-BA02-212B-DA74-0C06B8BC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BE461-9177-F9F6-C4B2-0DF52FA4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CC08-2775-1995-3EF7-1E329A67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EEF0A-077D-C3FF-D616-BFC4B3D2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14527-2790-3F3F-DA61-912184B6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1B35B-5A05-8B3F-E72B-0FC1CF28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9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FBBEE-AB33-0470-5F6C-E524C603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1D4C4-9E11-3B04-4185-B9D35A36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2A5D-ECB1-2E75-1135-7D42AE11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FD2C-6FAF-B766-47C9-6221A71D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71204-8077-2AB4-2696-9A08F7B7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6567D-03F9-D30A-6A5D-121430B04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E18BF-9BF0-6027-8FC1-7F2602CB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53F06-634E-E0FA-570B-077DE176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E2251-6FFB-857E-F556-82D05532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98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F622-2F27-964A-923B-79C0B936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6647B-413D-6F9B-8761-DC44001B2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1D8F9-948A-3848-EDA5-44F381A0D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1C3A1-F851-583D-E250-0A8F148E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9C6A1-518F-3CA5-CD21-718F942E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76170-374F-09CE-04B1-3C773E7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6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173AC9-80C7-DDC9-2B86-1E1A4128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B716C-4BB8-D35C-8691-E2F5CC74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1D03C-181C-46A5-9B45-CFC163A16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E362-C2D9-4640-84DF-D55AC17B0D9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9229C-F1AF-25BB-5A6A-8B2ED324D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6BCA2-1B2E-E775-12C0-9ABB2A55B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189925963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8EFAFF5A-3967-535B-A37B-5BBAF4A9BFB5}"/>
              </a:ext>
            </a:extLst>
          </p:cNvPr>
          <p:cNvSpPr txBox="1"/>
          <p:nvPr userDrawn="1"/>
        </p:nvSpPr>
        <p:spPr>
          <a:xfrm>
            <a:off x="0" y="0"/>
            <a:ext cx="1638186" cy="2807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Micron Confidential</a:t>
            </a:r>
          </a:p>
        </p:txBody>
      </p:sp>
      <p:sp>
        <p:nvSpPr>
          <p:cNvPr id="8" name="MSIPCMContentMarking" descr="{&quot;HashCode&quot;:1923397201,&quot;Placement&quot;:&quot;Footer&quot;,&quot;Top&quot;:517.8937,&quot;Left&quot;:0.0,&quot;SlideWidth&quot;:960,&quot;SlideHeight&quot;:540}">
            <a:extLst>
              <a:ext uri="{FF2B5EF4-FFF2-40B4-BE49-F238E27FC236}">
                <a16:creationId xmlns:a16="http://schemas.microsoft.com/office/drawing/2014/main" id="{4CB9A510-D370-C903-DF1E-EEB8DAC26D5B}"/>
              </a:ext>
            </a:extLst>
          </p:cNvPr>
          <p:cNvSpPr txBox="1"/>
          <p:nvPr userDrawn="1"/>
        </p:nvSpPr>
        <p:spPr>
          <a:xfrm>
            <a:off x="0" y="6577250"/>
            <a:ext cx="1638186" cy="2807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Micron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4121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50.png"/><Relationship Id="rId4" Type="http://schemas.openxmlformats.org/officeDocument/2006/relationships/diagramData" Target="../diagrams/data2.xml"/><Relationship Id="rId9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7BBD-4117-9EED-2EB1-88614D8ED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521E4-939D-98C0-0116-389CDB1DD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3EC34-D13C-B99F-D007-C4F1883C7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361"/>
            <a:ext cx="12192000" cy="56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9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9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EDD0E-16B2-A7E7-C68F-2EA1E0B2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963"/>
            <a:ext cx="12192000" cy="46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77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A3440-6AFA-FB8B-3CFC-D95F7C13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166"/>
            <a:ext cx="12192000" cy="6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1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BeanFactory</a:t>
            </a:r>
            <a:r>
              <a:rPr lang="en-US" dirty="0"/>
              <a:t> and </a:t>
            </a:r>
            <a:r>
              <a:rPr lang="en-US" dirty="0" err="1"/>
              <a:t>ApplicationContext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Relationship &amp; vs</a:t>
            </a:r>
          </a:p>
        </p:txBody>
      </p:sp>
    </p:spTree>
    <p:extLst>
      <p:ext uri="{BB962C8B-B14F-4D97-AF65-F5344CB8AC3E}">
        <p14:creationId xmlns:p14="http://schemas.microsoft.com/office/powerpoint/2010/main" val="387804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B0F42-B988-6F7D-4260-E9CCB07E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000"/>
            <a:ext cx="12192000" cy="5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B11ECB-18AB-156E-C7FC-D6648995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518"/>
            <a:ext cx="12192000" cy="580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1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2C9EB-F0C8-E302-787A-37126CC1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346"/>
            <a:ext cx="12192000" cy="58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36E62-3A0E-F95B-D776-AD1E09FD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80"/>
            <a:ext cx="12192000" cy="624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9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BeanFactory</a:t>
            </a:r>
            <a:r>
              <a:rPr lang="en-US" dirty="0"/>
              <a:t> Inherit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3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2A5C6-B7B5-796E-87CC-FCC78FE0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166"/>
            <a:ext cx="12192000" cy="61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65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5B6DF-BA42-B146-3690-A7E680FC1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44"/>
            <a:ext cx="12192000" cy="59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1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ApplicationContext</a:t>
            </a:r>
            <a:r>
              <a:rPr lang="en-US" dirty="0"/>
              <a:t> Inherit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04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5D23C-693B-E14B-F8A8-48C3AE04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039"/>
            <a:ext cx="12192000" cy="647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3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CF647-5913-87E9-4EE2-9F96BD1D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493"/>
            <a:ext cx="12192000" cy="433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E23E3F-EF0B-4586-D4E7-041E22865AFC}"/>
              </a:ext>
            </a:extLst>
          </p:cNvPr>
          <p:cNvSpPr/>
          <p:nvPr/>
        </p:nvSpPr>
        <p:spPr>
          <a:xfrm>
            <a:off x="447869" y="3429000"/>
            <a:ext cx="1175658" cy="1628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6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88D87-6976-5101-3F8A-8AE3E299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44"/>
            <a:ext cx="12192000" cy="66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74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083-AA47-F35D-F747-77AE5E832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en-US"/>
              <a:t>Spring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622A5-783B-51BC-DEB5-1CC4231EB9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06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0D1FC-749D-2263-0272-F31EAE65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96" y="0"/>
            <a:ext cx="11572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73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57940-BE0C-9831-6AC9-D5BE616B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768"/>
            <a:ext cx="12192000" cy="57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2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364A-DD4E-146B-5E38-0F2B775F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8724C-F634-551D-B0FB-4C0BFB25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7" y="615113"/>
            <a:ext cx="11834103" cy="58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0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314373-825B-AF63-AC77-0C3488E63BFB}"/>
              </a:ext>
            </a:extLst>
          </p:cNvPr>
          <p:cNvGraphicFramePr/>
          <p:nvPr/>
        </p:nvGraphicFramePr>
        <p:xfrm>
          <a:off x="789307" y="1882760"/>
          <a:ext cx="10764458" cy="72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78386A7-E9CB-13F0-AB19-E4725019431A}"/>
              </a:ext>
            </a:extLst>
          </p:cNvPr>
          <p:cNvSpPr txBox="1"/>
          <p:nvPr/>
        </p:nvSpPr>
        <p:spPr>
          <a:xfrm>
            <a:off x="713771" y="1116819"/>
            <a:ext cx="10839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 will be converted as bean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ClassPathXmlApplicationContext.getBean</a:t>
            </a:r>
            <a:r>
              <a:rPr lang="en-US" dirty="0"/>
              <a:t>  will get by bean name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C21C-0B12-C5A5-D093-A086CFECA351}"/>
              </a:ext>
            </a:extLst>
          </p:cNvPr>
          <p:cNvSpPr txBox="1"/>
          <p:nvPr/>
        </p:nvSpPr>
        <p:spPr>
          <a:xfrm>
            <a:off x="644435" y="2850481"/>
            <a:ext cx="275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Bean id is defined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98E0EA-64C5-6EAA-E384-A328A2570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35" y="3261236"/>
            <a:ext cx="3856079" cy="2593837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DF429695-2902-74FF-B112-C2AD72024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7335" y="2919731"/>
            <a:ext cx="3308243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JetBrains Mono"/>
              </a:rPr>
              <a:t>&lt;bean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ds.yuanma.service.impl.UserServiceImpl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96B9C3-4BAF-5590-73FB-285CFEE20397}"/>
              </a:ext>
            </a:extLst>
          </p:cNvPr>
          <p:cNvSpPr txBox="1"/>
          <p:nvPr/>
        </p:nvSpPr>
        <p:spPr>
          <a:xfrm>
            <a:off x="5782491" y="2850481"/>
            <a:ext cx="275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Bean id is not defined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D0EA80-BABF-3426-6ECF-5E3A4835EFFE}"/>
              </a:ext>
            </a:extLst>
          </p:cNvPr>
          <p:cNvSpPr/>
          <p:nvPr/>
        </p:nvSpPr>
        <p:spPr>
          <a:xfrm>
            <a:off x="644435" y="4145280"/>
            <a:ext cx="3944982" cy="792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C5788E1-0D32-AE51-C832-1A14BFA3F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1428" y="3288188"/>
            <a:ext cx="5978356" cy="261339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801719F-253A-FFA1-2EDB-4A66AFEE6401}"/>
              </a:ext>
            </a:extLst>
          </p:cNvPr>
          <p:cNvSpPr/>
          <p:nvPr/>
        </p:nvSpPr>
        <p:spPr>
          <a:xfrm>
            <a:off x="6366474" y="5016136"/>
            <a:ext cx="3944475" cy="566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F57475-D28E-7C8F-DA77-164CD561241B}"/>
              </a:ext>
            </a:extLst>
          </p:cNvPr>
          <p:cNvCxnSpPr>
            <a:stCxn id="20" idx="2"/>
            <a:endCxn id="29" idx="0"/>
          </p:cNvCxnSpPr>
          <p:nvPr/>
        </p:nvCxnSpPr>
        <p:spPr>
          <a:xfrm flipH="1">
            <a:off x="8338712" y="3150563"/>
            <a:ext cx="1972745" cy="18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2392353-D14C-1075-0659-67752B244D09}"/>
              </a:ext>
            </a:extLst>
          </p:cNvPr>
          <p:cNvSpPr/>
          <p:nvPr/>
        </p:nvSpPr>
        <p:spPr>
          <a:xfrm>
            <a:off x="789307" y="107022"/>
            <a:ext cx="80986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id=“” class=“”&gt; : Alias</a:t>
            </a:r>
          </a:p>
        </p:txBody>
      </p:sp>
    </p:spTree>
    <p:extLst>
      <p:ext uri="{BB962C8B-B14F-4D97-AF65-F5344CB8AC3E}">
        <p14:creationId xmlns:p14="http://schemas.microsoft.com/office/powerpoint/2010/main" val="11143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Bean Factory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68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A3DA3-AD35-BFD5-AF2C-76BB21A2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27"/>
            <a:ext cx="12192000" cy="58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85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714437" y="337346"/>
            <a:ext cx="6774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name=“”&gt; : Alias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AA633-DA1D-BB99-75CC-2378C51C5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39"/>
          <a:stretch/>
        </p:blipFill>
        <p:spPr>
          <a:xfrm>
            <a:off x="205274" y="1170487"/>
            <a:ext cx="6096000" cy="24184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20992D-F414-3659-C36A-1018672FD6D8}"/>
              </a:ext>
            </a:extLst>
          </p:cNvPr>
          <p:cNvSpPr/>
          <p:nvPr/>
        </p:nvSpPr>
        <p:spPr>
          <a:xfrm>
            <a:off x="2053357" y="2532798"/>
            <a:ext cx="1203027" cy="191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5EAA8D-566C-E53E-775B-798215EF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09" y="3069027"/>
            <a:ext cx="6106377" cy="37057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CBF49-82C0-97D3-48AE-B0814774197F}"/>
              </a:ext>
            </a:extLst>
          </p:cNvPr>
          <p:cNvCxnSpPr>
            <a:cxnSpLocks/>
          </p:cNvCxnSpPr>
          <p:nvPr/>
        </p:nvCxnSpPr>
        <p:spPr>
          <a:xfrm>
            <a:off x="3030583" y="2724539"/>
            <a:ext cx="3065417" cy="33192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86C2D0-65B9-DBF2-DFE1-AB34F028DD6D}"/>
              </a:ext>
            </a:extLst>
          </p:cNvPr>
          <p:cNvSpPr txBox="1"/>
          <p:nvPr/>
        </p:nvSpPr>
        <p:spPr>
          <a:xfrm>
            <a:off x="6405973" y="1224480"/>
            <a:ext cx="550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id is defined, the default Bean name is bean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id is not defined, but Bean name is defined, the 1</a:t>
            </a:r>
            <a:r>
              <a:rPr lang="en-US" baseline="30000" dirty="0"/>
              <a:t>st</a:t>
            </a:r>
            <a:r>
              <a:rPr lang="en-US" dirty="0"/>
              <a:t> name is the Bean name</a:t>
            </a:r>
          </a:p>
        </p:txBody>
      </p:sp>
    </p:spTree>
    <p:extLst>
      <p:ext uri="{BB962C8B-B14F-4D97-AF65-F5344CB8AC3E}">
        <p14:creationId xmlns:p14="http://schemas.microsoft.com/office/powerpoint/2010/main" val="98448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87029-9DD1-5D5E-FFF1-645CAD11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74"/>
            <a:ext cx="12192000" cy="589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1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166221" y="-17775"/>
            <a:ext cx="115947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scope=“singleton | prototype”&gt; (spring-context)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7E8E2-64F8-CA8A-0444-FC6DB8601FB1}"/>
              </a:ext>
            </a:extLst>
          </p:cNvPr>
          <p:cNvSpPr txBox="1"/>
          <p:nvPr/>
        </p:nvSpPr>
        <p:spPr>
          <a:xfrm>
            <a:off x="166221" y="2571808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&lt;bean scope=“singleton”&gt;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2B618-3713-5FB6-0597-19BAB28C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9" y="715283"/>
            <a:ext cx="6468065" cy="1742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A6FD40-1BFF-B9C1-9D2A-2138EF978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78"/>
          <a:stretch/>
        </p:blipFill>
        <p:spPr>
          <a:xfrm>
            <a:off x="282559" y="2941140"/>
            <a:ext cx="4159735" cy="15623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2C8A81-3166-FDB5-F699-0544D1E6E000}"/>
              </a:ext>
            </a:extLst>
          </p:cNvPr>
          <p:cNvSpPr/>
          <p:nvPr/>
        </p:nvSpPr>
        <p:spPr>
          <a:xfrm>
            <a:off x="3239267" y="3626428"/>
            <a:ext cx="802433" cy="684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02114B-2D8D-DB80-F5EE-8F7E108A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59" y="4503458"/>
            <a:ext cx="3689155" cy="20538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188053-4591-9536-30FC-12A61F483993}"/>
              </a:ext>
            </a:extLst>
          </p:cNvPr>
          <p:cNvSpPr/>
          <p:nvPr/>
        </p:nvSpPr>
        <p:spPr>
          <a:xfrm>
            <a:off x="593183" y="5029506"/>
            <a:ext cx="2029020" cy="474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218042-9E67-4BA9-4E1A-34713C47C9F9}"/>
              </a:ext>
            </a:extLst>
          </p:cNvPr>
          <p:cNvCxnSpPr>
            <a:cxnSpLocks/>
            <a:stCxn id="17" idx="3"/>
            <a:endCxn id="14" idx="2"/>
          </p:cNvCxnSpPr>
          <p:nvPr/>
        </p:nvCxnSpPr>
        <p:spPr>
          <a:xfrm flipV="1">
            <a:off x="2622203" y="4310827"/>
            <a:ext cx="1018281" cy="955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5E1E88-61CB-9207-71A1-02EB96298F16}"/>
              </a:ext>
            </a:extLst>
          </p:cNvPr>
          <p:cNvSpPr txBox="1"/>
          <p:nvPr/>
        </p:nvSpPr>
        <p:spPr>
          <a:xfrm>
            <a:off x="6240449" y="2527630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&lt;bean scope=“prototype”&gt;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C3C95D-C48B-9E5F-8430-CF2CBFC09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994" y="2876522"/>
            <a:ext cx="5323657" cy="15155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F10A098-21E6-C9C0-5857-350C8DA99F7D}"/>
              </a:ext>
            </a:extLst>
          </p:cNvPr>
          <p:cNvSpPr/>
          <p:nvPr/>
        </p:nvSpPr>
        <p:spPr>
          <a:xfrm>
            <a:off x="8220288" y="3892731"/>
            <a:ext cx="802433" cy="499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37C35-368F-E8CE-4306-DD9A9D6AF88D}"/>
              </a:ext>
            </a:extLst>
          </p:cNvPr>
          <p:cNvSpPr/>
          <p:nvPr/>
        </p:nvSpPr>
        <p:spPr>
          <a:xfrm>
            <a:off x="6310994" y="2996165"/>
            <a:ext cx="1535429" cy="249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02D95D-2EE5-D725-3A48-60076BDEBBA7}"/>
              </a:ext>
            </a:extLst>
          </p:cNvPr>
          <p:cNvSpPr/>
          <p:nvPr/>
        </p:nvSpPr>
        <p:spPr>
          <a:xfrm>
            <a:off x="6310993" y="3304155"/>
            <a:ext cx="1535429" cy="249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2C99E2-DBAB-052E-13FE-5D815A7AD9DB}"/>
              </a:ext>
            </a:extLst>
          </p:cNvPr>
          <p:cNvSpPr/>
          <p:nvPr/>
        </p:nvSpPr>
        <p:spPr>
          <a:xfrm>
            <a:off x="6310992" y="3569291"/>
            <a:ext cx="1535429" cy="249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4D145CB-1560-47C6-0E8A-77DA8D228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063" y="4800750"/>
            <a:ext cx="4568797" cy="195924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FA67633-5C1E-7502-6EF1-A847B6CE1AE9}"/>
              </a:ext>
            </a:extLst>
          </p:cNvPr>
          <p:cNvSpPr/>
          <p:nvPr/>
        </p:nvSpPr>
        <p:spPr>
          <a:xfrm>
            <a:off x="7846421" y="4450409"/>
            <a:ext cx="369408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service in &lt;</a:t>
            </a:r>
            <a:r>
              <a:rPr lang="en-US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singletonObject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Pool!</a:t>
            </a:r>
            <a:endParaRPr lang="en-US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93EEA3-CEE6-F8E4-0F37-944FEFC08341}"/>
              </a:ext>
            </a:extLst>
          </p:cNvPr>
          <p:cNvSpPr txBox="1"/>
          <p:nvPr/>
        </p:nvSpPr>
        <p:spPr>
          <a:xfrm>
            <a:off x="7008785" y="726865"/>
            <a:ext cx="4625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add dependency: spring-</a:t>
            </a:r>
            <a:r>
              <a:rPr lang="en-US" dirty="0" err="1"/>
              <a:t>webmvc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Prototype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2748204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489BB-3A42-8A8C-7CD7-1D0C4553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73"/>
            <a:ext cx="12192000" cy="61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24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157191" y="140159"/>
            <a:ext cx="64635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lazy-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=“true | false”&gt;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7E8E2-64F8-CA8A-0444-FC6DB8601FB1}"/>
              </a:ext>
            </a:extLst>
          </p:cNvPr>
          <p:cNvSpPr txBox="1"/>
          <p:nvPr/>
        </p:nvSpPr>
        <p:spPr>
          <a:xfrm>
            <a:off x="2412292" y="2526241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&lt;bean 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lazy-</a:t>
            </a:r>
            <a:r>
              <a:rPr lang="en-US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/>
              <a:t>=“false”&gt;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5E1E88-61CB-9207-71A1-02EB96298F16}"/>
              </a:ext>
            </a:extLst>
          </p:cNvPr>
          <p:cNvSpPr txBox="1"/>
          <p:nvPr/>
        </p:nvSpPr>
        <p:spPr>
          <a:xfrm>
            <a:off x="7887244" y="2526241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&lt;bean 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lazy-</a:t>
            </a:r>
            <a:r>
              <a:rPr lang="en-US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/>
              <a:t>=“true”&gt;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93EEA3-CEE6-F8E4-0F37-944FEFC08341}"/>
              </a:ext>
            </a:extLst>
          </p:cNvPr>
          <p:cNvSpPr txBox="1"/>
          <p:nvPr/>
        </p:nvSpPr>
        <p:spPr>
          <a:xfrm>
            <a:off x="8497950" y="201714"/>
            <a:ext cx="462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applicable for </a:t>
            </a:r>
            <a:r>
              <a:rPr lang="en-US" dirty="0" err="1"/>
              <a:t>BeanFactorty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BeanFactory</a:t>
            </a:r>
            <a:r>
              <a:rPr lang="en-US" dirty="0"/>
              <a:t> by default is lazy-</a:t>
            </a:r>
            <a:r>
              <a:rPr lang="en-US" dirty="0" err="1"/>
              <a:t>inity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69E7F-70C5-089D-3E68-BED0198208B6}"/>
              </a:ext>
            </a:extLst>
          </p:cNvPr>
          <p:cNvSpPr txBox="1"/>
          <p:nvPr/>
        </p:nvSpPr>
        <p:spPr>
          <a:xfrm>
            <a:off x="218151" y="2526241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Execution seq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9149D-D3B4-3C39-7807-92E2B3E5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51" y="843125"/>
            <a:ext cx="8077452" cy="1683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BB7738-3F21-911E-BAA5-48BC24B06A28}"/>
              </a:ext>
            </a:extLst>
          </p:cNvPr>
          <p:cNvSpPr txBox="1"/>
          <p:nvPr/>
        </p:nvSpPr>
        <p:spPr>
          <a:xfrm>
            <a:off x="383177" y="154618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4F786-7282-D86F-D1D8-F991984EC403}"/>
              </a:ext>
            </a:extLst>
          </p:cNvPr>
          <p:cNvSpPr txBox="1"/>
          <p:nvPr/>
        </p:nvSpPr>
        <p:spPr>
          <a:xfrm>
            <a:off x="383177" y="173084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581E6-F520-B235-E3C9-BC2C4176B350}"/>
              </a:ext>
            </a:extLst>
          </p:cNvPr>
          <p:cNvSpPr txBox="1"/>
          <p:nvPr/>
        </p:nvSpPr>
        <p:spPr>
          <a:xfrm>
            <a:off x="383177" y="189771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39224-8EE9-F665-7E68-308B4046622A}"/>
              </a:ext>
            </a:extLst>
          </p:cNvPr>
          <p:cNvSpPr txBox="1"/>
          <p:nvPr/>
        </p:nvSpPr>
        <p:spPr>
          <a:xfrm>
            <a:off x="892712" y="2996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B701C9-7F38-0041-EC5A-115719FBCFCB}"/>
              </a:ext>
            </a:extLst>
          </p:cNvPr>
          <p:cNvSpPr txBox="1"/>
          <p:nvPr/>
        </p:nvSpPr>
        <p:spPr>
          <a:xfrm>
            <a:off x="892712" y="45737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666C15-36DD-C19B-BF6C-8B58E070FB85}"/>
              </a:ext>
            </a:extLst>
          </p:cNvPr>
          <p:cNvSpPr txBox="1"/>
          <p:nvPr/>
        </p:nvSpPr>
        <p:spPr>
          <a:xfrm>
            <a:off x="892712" y="5830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2FF546-B373-E777-0001-25E108274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92" y="2893515"/>
            <a:ext cx="3063840" cy="4697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904369-B15D-6654-FEA2-120E27F6C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292" y="3442404"/>
            <a:ext cx="3309239" cy="6443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1ADFDF-8AAD-FB81-0573-6665C7D7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326" y="4298503"/>
            <a:ext cx="3063840" cy="4697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F945498-8C31-0894-C98E-4948EA8B4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26" y="4801285"/>
            <a:ext cx="3309239" cy="64439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DBD228-1762-EC84-9B12-1F5162CA7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144" y="5765825"/>
            <a:ext cx="4921827" cy="753099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F41031-D78A-6C8A-AD74-2691439F537E}"/>
              </a:ext>
            </a:extLst>
          </p:cNvPr>
          <p:cNvCxnSpPr/>
          <p:nvPr/>
        </p:nvCxnSpPr>
        <p:spPr>
          <a:xfrm flipV="1">
            <a:off x="218151" y="4135887"/>
            <a:ext cx="11904180" cy="4159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2C026C-A42D-DAEE-C8F5-5E777E21ABB3}"/>
              </a:ext>
            </a:extLst>
          </p:cNvPr>
          <p:cNvCxnSpPr/>
          <p:nvPr/>
        </p:nvCxnSpPr>
        <p:spPr>
          <a:xfrm flipV="1">
            <a:off x="218151" y="5525319"/>
            <a:ext cx="11904180" cy="4159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D44DED-DF39-6202-0D96-E6056626C884}"/>
              </a:ext>
            </a:extLst>
          </p:cNvPr>
          <p:cNvCxnSpPr/>
          <p:nvPr/>
        </p:nvCxnSpPr>
        <p:spPr>
          <a:xfrm>
            <a:off x="2133600" y="2621435"/>
            <a:ext cx="0" cy="40964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A684F6-5170-B14C-7AFD-362A380FA1D2}"/>
              </a:ext>
            </a:extLst>
          </p:cNvPr>
          <p:cNvCxnSpPr/>
          <p:nvPr/>
        </p:nvCxnSpPr>
        <p:spPr>
          <a:xfrm>
            <a:off x="7380514" y="2621435"/>
            <a:ext cx="0" cy="40964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EB80862C-1AB0-568D-1ABC-1CE05C302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507" y="2915285"/>
            <a:ext cx="2845076" cy="118078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A5BBAC6-870B-F9CD-9CDB-F7E2AB3352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131"/>
          <a:stretch/>
        </p:blipFill>
        <p:spPr>
          <a:xfrm>
            <a:off x="7380514" y="2868926"/>
            <a:ext cx="2146663" cy="64064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11E9D34-9689-C57B-74FB-2C20B5684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0036" y="4835684"/>
            <a:ext cx="3075017" cy="6794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37EFBE2-5491-51DC-4390-D9C5303E0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036" y="4208055"/>
            <a:ext cx="3931590" cy="64506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25729CA-75ED-42C9-616E-38BECA9554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9187" y="5707176"/>
            <a:ext cx="4293587" cy="8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28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A00B7-77E7-A3D8-B781-2FFCBD7A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487"/>
            <a:ext cx="12192000" cy="59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97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1230179" y="165105"/>
            <a:ext cx="9257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</a:t>
            </a:r>
            <a:r>
              <a:rPr lang="en-US" sz="4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-method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="" destroy-method=" “&gt;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37155-555B-1FCA-5F03-F2AF92DB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9" y="863941"/>
            <a:ext cx="4442037" cy="186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62388-3995-8276-02AE-8BFF90862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567" y="872991"/>
            <a:ext cx="8478433" cy="187668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064C8C1-B5EF-B4D0-A914-D8A13B78E902}"/>
              </a:ext>
            </a:extLst>
          </p:cNvPr>
          <p:cNvGraphicFramePr/>
          <p:nvPr/>
        </p:nvGraphicFramePr>
        <p:xfrm>
          <a:off x="476845" y="2823286"/>
          <a:ext cx="10764458" cy="72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9ECB5D-F85E-270D-3AC6-7F36FFBD8CA6}"/>
              </a:ext>
            </a:extLst>
          </p:cNvPr>
          <p:cNvSpPr txBox="1"/>
          <p:nvPr/>
        </p:nvSpPr>
        <p:spPr>
          <a:xfrm>
            <a:off x="128899" y="3642160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</a:t>
            </a:r>
            <a:r>
              <a:rPr lang="en-US" altLang="ja-JP" dirty="0"/>
              <a:t>destroy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D6852A-6634-0A12-306A-DD3D8D369C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103200"/>
            <a:ext cx="8383170" cy="24768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512FB5-15CD-976C-B806-BACDC90789BD}"/>
              </a:ext>
            </a:extLst>
          </p:cNvPr>
          <p:cNvSpPr/>
          <p:nvPr/>
        </p:nvSpPr>
        <p:spPr>
          <a:xfrm>
            <a:off x="671560" y="4908720"/>
            <a:ext cx="2350314" cy="26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047B0-41E6-0AC4-D6D8-D67B429984E4}"/>
              </a:ext>
            </a:extLst>
          </p:cNvPr>
          <p:cNvSpPr/>
          <p:nvPr/>
        </p:nvSpPr>
        <p:spPr>
          <a:xfrm>
            <a:off x="597537" y="5593554"/>
            <a:ext cx="2350314" cy="26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723CC58-31EB-E0E8-6A71-3B5A1C73E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8782" y="4954240"/>
            <a:ext cx="77068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9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07987A-4B39-999F-2645-6BD66D14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99"/>
            <a:ext cx="12192000" cy="6248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D8966-9F25-60BF-BBC2-55DC8BD9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17" y="112787"/>
            <a:ext cx="8564170" cy="21910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67F1FC-D677-B66C-35E7-B6B9E5706FA1}"/>
              </a:ext>
            </a:extLst>
          </p:cNvPr>
          <p:cNvCxnSpPr>
            <a:cxnSpLocks/>
          </p:cNvCxnSpPr>
          <p:nvPr/>
        </p:nvCxnSpPr>
        <p:spPr>
          <a:xfrm flipH="1">
            <a:off x="5860869" y="400594"/>
            <a:ext cx="2447108" cy="1828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A8C38-FA05-C90E-3E32-508A23D932CB}"/>
              </a:ext>
            </a:extLst>
          </p:cNvPr>
          <p:cNvSpPr txBox="1"/>
          <p:nvPr/>
        </p:nvSpPr>
        <p:spPr>
          <a:xfrm>
            <a:off x="8275620" y="167931"/>
            <a:ext cx="257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Instantiate bean object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19F85E-C732-223A-862F-5A2678339310}"/>
              </a:ext>
            </a:extLst>
          </p:cNvPr>
          <p:cNvCxnSpPr>
            <a:cxnSpLocks/>
          </p:cNvCxnSpPr>
          <p:nvPr/>
        </p:nvCxnSpPr>
        <p:spPr>
          <a:xfrm flipH="1" flipV="1">
            <a:off x="6644640" y="914400"/>
            <a:ext cx="2434046" cy="184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67E4C2-A8B0-BE40-FA90-33AD94DC2F3A}"/>
              </a:ext>
            </a:extLst>
          </p:cNvPr>
          <p:cNvSpPr txBox="1"/>
          <p:nvPr/>
        </p:nvSpPr>
        <p:spPr>
          <a:xfrm>
            <a:off x="9046329" y="866555"/>
            <a:ext cx="257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Set properties for bean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060676-48D2-EE18-1C3F-3F6D3214CC6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048135"/>
            <a:ext cx="2982686" cy="4275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802837C-425A-0BFA-2D24-92FA1013F159}"/>
              </a:ext>
            </a:extLst>
          </p:cNvPr>
          <p:cNvSpPr txBox="1"/>
          <p:nvPr/>
        </p:nvSpPr>
        <p:spPr>
          <a:xfrm>
            <a:off x="9046329" y="1243033"/>
            <a:ext cx="258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Init after properties set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82E7A6-FD02-860D-3D5C-FAB9A5A65C2C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5236121" y="1313735"/>
            <a:ext cx="2915495" cy="5580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578FFF-4F45-0BEB-4718-8B4E8E10A8D0}"/>
              </a:ext>
            </a:extLst>
          </p:cNvPr>
          <p:cNvSpPr txBox="1"/>
          <p:nvPr/>
        </p:nvSpPr>
        <p:spPr>
          <a:xfrm>
            <a:off x="8151616" y="1687126"/>
            <a:ext cx="151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 Init method</a:t>
            </a:r>
          </a:p>
        </p:txBody>
      </p:sp>
    </p:spTree>
    <p:extLst>
      <p:ext uri="{BB962C8B-B14F-4D97-AF65-F5344CB8AC3E}">
        <p14:creationId xmlns:p14="http://schemas.microsoft.com/office/powerpoint/2010/main" val="406606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32EA4-4650-8FE2-F876-30D848C9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974"/>
            <a:ext cx="12192000" cy="34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37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90EAC-66CA-3097-DE5B-8ECB7C00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735"/>
            <a:ext cx="12192000" cy="59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69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54828-4E16-E061-8DE7-FB4A5130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26"/>
            <a:ext cx="12192000" cy="633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10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F3845-3C21-E25E-7627-7B0269C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68"/>
            <a:ext cx="12192000" cy="57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31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68780-3C91-7245-381F-73D7E7A8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1" y="472132"/>
            <a:ext cx="3143689" cy="51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DBEDF-8249-36B1-F007-B78E2F63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1174"/>
            <a:ext cx="7132320" cy="2980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86EC1-7BD4-865D-D8FD-2728AA8E1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06" y="4321246"/>
            <a:ext cx="8202170" cy="13622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566C26-0270-B9EA-8721-6786CF9F4B3F}"/>
              </a:ext>
            </a:extLst>
          </p:cNvPr>
          <p:cNvCxnSpPr>
            <a:cxnSpLocks/>
          </p:cNvCxnSpPr>
          <p:nvPr/>
        </p:nvCxnSpPr>
        <p:spPr>
          <a:xfrm flipV="1">
            <a:off x="2429691" y="3429000"/>
            <a:ext cx="4902926" cy="13012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490EFAB-3757-993D-4B98-3DF171842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46" y="1672544"/>
            <a:ext cx="5247230" cy="25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72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92770-1D12-0625-3064-7A80DA87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35" y="457168"/>
            <a:ext cx="3000794" cy="457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65113-BB7E-D75F-38D7-44987272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9" y="914432"/>
            <a:ext cx="7950925" cy="3646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22244-6CCB-45A8-E230-CA2BF1470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56" y="4560790"/>
            <a:ext cx="6868484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F87E1-8F3F-5508-A36A-82575FB4D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58" y="2229394"/>
            <a:ext cx="5247230" cy="259862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D996EB-EEFA-E7AF-0381-889DC3C417E4}"/>
              </a:ext>
            </a:extLst>
          </p:cNvPr>
          <p:cNvCxnSpPr>
            <a:cxnSpLocks/>
          </p:cNvCxnSpPr>
          <p:nvPr/>
        </p:nvCxnSpPr>
        <p:spPr>
          <a:xfrm flipV="1">
            <a:off x="5495109" y="4406537"/>
            <a:ext cx="1811382" cy="583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CCB579-A02C-3B67-8AB3-9EF23E5EB171}"/>
              </a:ext>
            </a:extLst>
          </p:cNvPr>
          <p:cNvCxnSpPr>
            <a:cxnSpLocks/>
          </p:cNvCxnSpPr>
          <p:nvPr/>
        </p:nvCxnSpPr>
        <p:spPr>
          <a:xfrm flipV="1">
            <a:off x="6383383" y="4267200"/>
            <a:ext cx="1245326" cy="13585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426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42AEA800-35A9-CF3E-1207-8083A08C2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37"/>
          <a:stretch/>
        </p:blipFill>
        <p:spPr>
          <a:xfrm>
            <a:off x="5386731" y="5314661"/>
            <a:ext cx="5506209" cy="14595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08B6B93-C5C2-DF6F-D4E7-D699C51D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4" y="910665"/>
            <a:ext cx="4977197" cy="3227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E96D7-8CF9-1173-6A34-D0962033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49" y="395390"/>
            <a:ext cx="4496427" cy="476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9A5CA-424F-41F2-41B2-899C41A7B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380" y="798756"/>
            <a:ext cx="7011378" cy="43725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2565C6-5A5B-7BEC-7BC2-BCBC31BA4619}"/>
              </a:ext>
            </a:extLst>
          </p:cNvPr>
          <p:cNvCxnSpPr>
            <a:cxnSpLocks/>
          </p:cNvCxnSpPr>
          <p:nvPr/>
        </p:nvCxnSpPr>
        <p:spPr>
          <a:xfrm flipH="1">
            <a:off x="7071360" y="3910149"/>
            <a:ext cx="15327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4D4968-3395-D980-B7FD-6AA9C54BA239}"/>
              </a:ext>
            </a:extLst>
          </p:cNvPr>
          <p:cNvCxnSpPr>
            <a:cxnSpLocks/>
          </p:cNvCxnSpPr>
          <p:nvPr/>
        </p:nvCxnSpPr>
        <p:spPr>
          <a:xfrm flipH="1">
            <a:off x="7071360" y="4456867"/>
            <a:ext cx="15327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A9F7A9-7D4D-50BC-8A5C-2CE83AE07E6B}"/>
              </a:ext>
            </a:extLst>
          </p:cNvPr>
          <p:cNvCxnSpPr>
            <a:cxnSpLocks/>
          </p:cNvCxnSpPr>
          <p:nvPr/>
        </p:nvCxnSpPr>
        <p:spPr>
          <a:xfrm flipH="1">
            <a:off x="7650480" y="3313611"/>
            <a:ext cx="15327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9ADFDA5-79B5-8F56-0FD5-E40604966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232" y="3828335"/>
            <a:ext cx="1031913" cy="168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4E72BC-C2DF-D911-84A3-5009F7930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117" y="4356103"/>
            <a:ext cx="1260539" cy="1920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65F9BF-D8F8-93FC-3007-00F813D32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386" y="3205179"/>
            <a:ext cx="1679872" cy="17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1583BE-4FC5-B485-65A8-BDF09633D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049" y="3997194"/>
            <a:ext cx="4172458" cy="268637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C6073E-8AC0-863E-978C-EBFA0153C369}"/>
              </a:ext>
            </a:extLst>
          </p:cNvPr>
          <p:cNvCxnSpPr>
            <a:cxnSpLocks/>
          </p:cNvCxnSpPr>
          <p:nvPr/>
        </p:nvCxnSpPr>
        <p:spPr>
          <a:xfrm flipH="1">
            <a:off x="2007081" y="4615543"/>
            <a:ext cx="1598268" cy="15065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93B23A-7AA8-C5FE-8CC6-580951B0D785}"/>
              </a:ext>
            </a:extLst>
          </p:cNvPr>
          <p:cNvCxnSpPr>
            <a:cxnSpLocks/>
          </p:cNvCxnSpPr>
          <p:nvPr/>
        </p:nvCxnSpPr>
        <p:spPr>
          <a:xfrm flipH="1" flipV="1">
            <a:off x="2492855" y="2534194"/>
            <a:ext cx="3681522" cy="1045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76C914-38BD-5EB4-3BD8-662015F8EBF2}"/>
              </a:ext>
            </a:extLst>
          </p:cNvPr>
          <p:cNvCxnSpPr>
            <a:cxnSpLocks/>
          </p:cNvCxnSpPr>
          <p:nvPr/>
        </p:nvCxnSpPr>
        <p:spPr>
          <a:xfrm>
            <a:off x="2203269" y="2860806"/>
            <a:ext cx="1440069" cy="1612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4D2D1C-1456-F21C-5467-49ABFE5880C8}"/>
              </a:ext>
            </a:extLst>
          </p:cNvPr>
          <p:cNvCxnSpPr>
            <a:cxnSpLocks/>
          </p:cNvCxnSpPr>
          <p:nvPr/>
        </p:nvCxnSpPr>
        <p:spPr>
          <a:xfrm>
            <a:off x="2159481" y="6192305"/>
            <a:ext cx="3451206" cy="4748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337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7EF28-7BD2-8F62-471D-D64841E8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561575"/>
            <a:ext cx="12107965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4AE9A-5DCA-EB5A-A1A9-F4C4AA08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505"/>
            <a:ext cx="12192000" cy="57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73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3D9FF-7B67-3204-9120-4AFE13A84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424"/>
            <a:ext cx="12192000" cy="60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FA34F-B9DC-7F4B-90C8-3196C1F1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878"/>
            <a:ext cx="12192000" cy="58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24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2D5B7-0D71-9E05-6F8C-999E1F0E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40" y="731711"/>
            <a:ext cx="8059275" cy="1162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8E53B-5843-79DF-CF48-650A544E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40" y="2940677"/>
            <a:ext cx="8916644" cy="33627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3DA2D8-3E2A-985D-07BE-64D857D8B738}"/>
              </a:ext>
            </a:extLst>
          </p:cNvPr>
          <p:cNvCxnSpPr>
            <a:cxnSpLocks/>
          </p:cNvCxnSpPr>
          <p:nvPr/>
        </p:nvCxnSpPr>
        <p:spPr>
          <a:xfrm flipH="1">
            <a:off x="1698171" y="1245326"/>
            <a:ext cx="5251269" cy="3396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F6FCC8-043B-DCDD-4C29-ABE33AA3D944}"/>
              </a:ext>
            </a:extLst>
          </p:cNvPr>
          <p:cNvSpPr txBox="1"/>
          <p:nvPr/>
        </p:nvSpPr>
        <p:spPr>
          <a:xfrm>
            <a:off x="5381897" y="2232634"/>
            <a:ext cx="503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Find set{Name}; where set property name allocated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C60C65-A37F-4837-09B6-72C6CD4A5D21}"/>
              </a:ext>
            </a:extLst>
          </p:cNvPr>
          <p:cNvCxnSpPr>
            <a:cxnSpLocks/>
          </p:cNvCxnSpPr>
          <p:nvPr/>
        </p:nvCxnSpPr>
        <p:spPr>
          <a:xfrm flipH="1" flipV="1">
            <a:off x="1576251" y="1619794"/>
            <a:ext cx="748938" cy="3002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96DB85-9FBF-1957-7360-500930764176}"/>
              </a:ext>
            </a:extLst>
          </p:cNvPr>
          <p:cNvCxnSpPr>
            <a:cxnSpLocks/>
          </p:cNvCxnSpPr>
          <p:nvPr/>
        </p:nvCxnSpPr>
        <p:spPr>
          <a:xfrm flipH="1">
            <a:off x="1602376" y="4807132"/>
            <a:ext cx="17417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28C40E-1666-CCD9-2310-CACE6F7480C8}"/>
              </a:ext>
            </a:extLst>
          </p:cNvPr>
          <p:cNvCxnSpPr>
            <a:cxnSpLocks/>
          </p:cNvCxnSpPr>
          <p:nvPr/>
        </p:nvCxnSpPr>
        <p:spPr>
          <a:xfrm flipH="1">
            <a:off x="1785257" y="4807132"/>
            <a:ext cx="5399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1EC8FD-0E2C-056E-25D0-02FCB176CF77}"/>
              </a:ext>
            </a:extLst>
          </p:cNvPr>
          <p:cNvCxnSpPr>
            <a:cxnSpLocks/>
          </p:cNvCxnSpPr>
          <p:nvPr/>
        </p:nvCxnSpPr>
        <p:spPr>
          <a:xfrm flipH="1">
            <a:off x="1611085" y="4763589"/>
            <a:ext cx="174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C4B93-E395-2896-7EFD-4CBD6FEBF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32" b="27143"/>
          <a:stretch/>
        </p:blipFill>
        <p:spPr>
          <a:xfrm>
            <a:off x="0" y="270588"/>
            <a:ext cx="12192000" cy="503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D4386-A98E-A3F4-24A4-CC5DE18F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4" y="871614"/>
            <a:ext cx="9450119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62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2D5B7-0D71-9E05-6F8C-999E1F0E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88" y="239394"/>
            <a:ext cx="8059275" cy="1084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8E53B-5843-79DF-CF48-650A544E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8" y="1577236"/>
            <a:ext cx="5684266" cy="214374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3DA2D8-3E2A-985D-07BE-64D857D8B738}"/>
              </a:ext>
            </a:extLst>
          </p:cNvPr>
          <p:cNvCxnSpPr>
            <a:cxnSpLocks/>
          </p:cNvCxnSpPr>
          <p:nvPr/>
        </p:nvCxnSpPr>
        <p:spPr>
          <a:xfrm flipH="1">
            <a:off x="1950719" y="836024"/>
            <a:ext cx="4511040" cy="18026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F6FCC8-043B-DCDD-4C29-ABE33AA3D944}"/>
              </a:ext>
            </a:extLst>
          </p:cNvPr>
          <p:cNvSpPr txBox="1"/>
          <p:nvPr/>
        </p:nvSpPr>
        <p:spPr>
          <a:xfrm>
            <a:off x="5043261" y="1265850"/>
            <a:ext cx="2836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Find property type allocated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C60C65-A37F-4837-09B6-72C6CD4A5D21}"/>
              </a:ext>
            </a:extLst>
          </p:cNvPr>
          <p:cNvCxnSpPr>
            <a:cxnSpLocks/>
          </p:cNvCxnSpPr>
          <p:nvPr/>
        </p:nvCxnSpPr>
        <p:spPr>
          <a:xfrm flipH="1" flipV="1">
            <a:off x="1523999" y="1088572"/>
            <a:ext cx="217715" cy="15501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8BE7B7F-B88F-AA59-DF76-493CDA8CF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28" y="4046626"/>
            <a:ext cx="6391152" cy="982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89DF0-DAD4-A7C3-4998-EC8460015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21368"/>
            <a:ext cx="12192000" cy="11568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B6A6795-EB5C-8C4F-2B7F-AB6E3457511F}"/>
              </a:ext>
            </a:extLst>
          </p:cNvPr>
          <p:cNvSpPr/>
          <p:nvPr/>
        </p:nvSpPr>
        <p:spPr>
          <a:xfrm>
            <a:off x="5208725" y="5460064"/>
            <a:ext cx="6904897" cy="26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40A45-C320-E5ED-897D-B1E547EC38B8}"/>
              </a:ext>
            </a:extLst>
          </p:cNvPr>
          <p:cNvSpPr txBox="1"/>
          <p:nvPr/>
        </p:nvSpPr>
        <p:spPr>
          <a:xfrm>
            <a:off x="7155089" y="5040665"/>
            <a:ext cx="478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Cannot Find which one to be allocate and wire to</a:t>
            </a:r>
          </a:p>
        </p:txBody>
      </p:sp>
    </p:spTree>
    <p:extLst>
      <p:ext uri="{BB962C8B-B14F-4D97-AF65-F5344CB8AC3E}">
        <p14:creationId xmlns:p14="http://schemas.microsoft.com/office/powerpoint/2010/main" val="1878563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85985-578D-3AA6-8B90-C78159E8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478"/>
            <a:ext cx="12192000" cy="3871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D6D22-B869-DEE7-E5C4-0B864C394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31" y="3429000"/>
            <a:ext cx="8938726" cy="33145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E247BD-0B0C-78F8-0E51-A3252170DA1D}"/>
              </a:ext>
            </a:extLst>
          </p:cNvPr>
          <p:cNvCxnSpPr>
            <a:cxnSpLocks/>
          </p:cNvCxnSpPr>
          <p:nvPr/>
        </p:nvCxnSpPr>
        <p:spPr>
          <a:xfrm>
            <a:off x="1436914" y="2416629"/>
            <a:ext cx="2230017" cy="14555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E20830-80A2-3EC4-1FD4-F676F41B71AA}"/>
              </a:ext>
            </a:extLst>
          </p:cNvPr>
          <p:cNvCxnSpPr>
            <a:cxnSpLocks/>
          </p:cNvCxnSpPr>
          <p:nvPr/>
        </p:nvCxnSpPr>
        <p:spPr>
          <a:xfrm>
            <a:off x="1436914" y="3247053"/>
            <a:ext cx="2108719" cy="9890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98BA11-D097-810B-F94B-A55372758F47}"/>
              </a:ext>
            </a:extLst>
          </p:cNvPr>
          <p:cNvCxnSpPr>
            <a:cxnSpLocks/>
          </p:cNvCxnSpPr>
          <p:nvPr/>
        </p:nvCxnSpPr>
        <p:spPr>
          <a:xfrm>
            <a:off x="1436914" y="3247053"/>
            <a:ext cx="2108719" cy="17634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3936C5-AE8C-14B5-9C15-C3D40206B2DC}"/>
              </a:ext>
            </a:extLst>
          </p:cNvPr>
          <p:cNvCxnSpPr>
            <a:cxnSpLocks/>
          </p:cNvCxnSpPr>
          <p:nvPr/>
        </p:nvCxnSpPr>
        <p:spPr>
          <a:xfrm>
            <a:off x="1436914" y="3247053"/>
            <a:ext cx="1884784" cy="2491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61061-C238-748F-AAA0-DCDF1E5B6A65}"/>
              </a:ext>
            </a:extLst>
          </p:cNvPr>
          <p:cNvSpPr txBox="1"/>
          <p:nvPr/>
        </p:nvSpPr>
        <p:spPr>
          <a:xfrm>
            <a:off x="646002" y="4116264"/>
            <a:ext cx="138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User defined</a:t>
            </a:r>
          </a:p>
        </p:txBody>
      </p:sp>
    </p:spTree>
    <p:extLst>
      <p:ext uri="{BB962C8B-B14F-4D97-AF65-F5344CB8AC3E}">
        <p14:creationId xmlns:p14="http://schemas.microsoft.com/office/powerpoint/2010/main" val="804587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D084B-1BCC-8556-D73B-03579ABE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18"/>
            <a:ext cx="12192000" cy="63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32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99A38-A3B3-8E2B-23AF-94654760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520"/>
            <a:ext cx="12192000" cy="57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CB654-69A2-9B81-8151-6DFF58D6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737"/>
            <a:ext cx="12192000" cy="5828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530B9-5628-F173-060E-8DC11BE55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95" y="5323946"/>
            <a:ext cx="9211961" cy="101931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B28016-2D3F-5E28-11E3-AF85AA5C7474}"/>
              </a:ext>
            </a:extLst>
          </p:cNvPr>
          <p:cNvCxnSpPr>
            <a:cxnSpLocks/>
          </p:cNvCxnSpPr>
          <p:nvPr/>
        </p:nvCxnSpPr>
        <p:spPr>
          <a:xfrm flipH="1">
            <a:off x="2552855" y="4981303"/>
            <a:ext cx="5197774" cy="635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EF16C9-E2A8-4422-D6CA-1A2C55D2739A}"/>
              </a:ext>
            </a:extLst>
          </p:cNvPr>
          <p:cNvSpPr txBox="1"/>
          <p:nvPr/>
        </p:nvSpPr>
        <p:spPr>
          <a:xfrm>
            <a:off x="7750629" y="4783293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space!!!</a:t>
            </a:r>
          </a:p>
        </p:txBody>
      </p:sp>
    </p:spTree>
    <p:extLst>
      <p:ext uri="{BB962C8B-B14F-4D97-AF65-F5344CB8AC3E}">
        <p14:creationId xmlns:p14="http://schemas.microsoft.com/office/powerpoint/2010/main" val="2569541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BC362-C4AB-EA9D-2CFE-6B8F13B0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" y="0"/>
            <a:ext cx="12070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5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F065B-DB7C-AE18-CA8D-9D3C8AF5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631"/>
            <a:ext cx="12192000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27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0D1FC-749D-2263-0272-F31EAE65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96" y="0"/>
            <a:ext cx="1157240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667061-EB75-69CA-DB21-232FB3173FFE}"/>
              </a:ext>
            </a:extLst>
          </p:cNvPr>
          <p:cNvSpPr/>
          <p:nvPr/>
        </p:nvSpPr>
        <p:spPr>
          <a:xfrm>
            <a:off x="5487399" y="3164827"/>
            <a:ext cx="3316967" cy="449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34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31317-2FD8-7AE2-DE74-8765F0B2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752"/>
            <a:ext cx="12192000" cy="61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4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70B40-3734-8171-EA6B-21C4A07E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019300"/>
            <a:ext cx="821055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227E5-BC1A-02A1-5DF0-DA4A9516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1547812"/>
            <a:ext cx="47053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3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610A49-1E99-1FC6-DF30-842494236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59" b="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32BF0-41C8-7062-4C6D-DFE74A9A1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7" r="43895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83CE9-9C0A-CA8E-46D9-3C7200576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480" b="20435"/>
          <a:stretch/>
        </p:blipFill>
        <p:spPr>
          <a:xfrm>
            <a:off x="-1524" y="153326"/>
            <a:ext cx="12192000" cy="3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B30E8-DE25-B724-AC32-191C9501B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71" b="12164"/>
          <a:stretch/>
        </p:blipFill>
        <p:spPr>
          <a:xfrm>
            <a:off x="0" y="279919"/>
            <a:ext cx="12192000" cy="410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0FD22B-0E29-4EF3-632F-4E021B3A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024"/>
            <a:ext cx="12192000" cy="42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13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65CCB-F32F-0253-D20F-1CC5D4E01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90" b="3117"/>
          <a:stretch/>
        </p:blipFill>
        <p:spPr>
          <a:xfrm>
            <a:off x="0" y="223934"/>
            <a:ext cx="12192000" cy="531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DA9658-3F48-9DEC-41E2-771FDD9CA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9220"/>
            <a:ext cx="12192000" cy="5399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C92F7-86C6-FC44-0A7C-D8655110E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64" y="4809929"/>
            <a:ext cx="6318267" cy="19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0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4DABFE-14F2-4585-E292-5E88ED19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779"/>
            <a:ext cx="11860280" cy="3877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20E87D-688C-83FC-4788-3EC32E759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17"/>
          <a:stretch/>
        </p:blipFill>
        <p:spPr>
          <a:xfrm>
            <a:off x="5930140" y="3429000"/>
            <a:ext cx="5929743" cy="31510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9EBF7F-962C-0ADE-AFFB-B402190D0983}"/>
              </a:ext>
            </a:extLst>
          </p:cNvPr>
          <p:cNvCxnSpPr>
            <a:cxnSpLocks/>
          </p:cNvCxnSpPr>
          <p:nvPr/>
        </p:nvCxnSpPr>
        <p:spPr>
          <a:xfrm flipH="1">
            <a:off x="2029097" y="3100251"/>
            <a:ext cx="1872343" cy="522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15068F-A8A5-1B38-7AD9-79AA98A8377D}"/>
              </a:ext>
            </a:extLst>
          </p:cNvPr>
          <p:cNvSpPr/>
          <p:nvPr/>
        </p:nvSpPr>
        <p:spPr>
          <a:xfrm>
            <a:off x="2656114" y="1940736"/>
            <a:ext cx="4868092" cy="3415035"/>
          </a:xfrm>
          <a:custGeom>
            <a:avLst/>
            <a:gdLst>
              <a:gd name="connsiteX0" fmla="*/ 0 w 5791200"/>
              <a:gd name="connsiteY0" fmla="*/ 1011470 h 3406327"/>
              <a:gd name="connsiteX1" fmla="*/ 3875315 w 5791200"/>
              <a:gd name="connsiteY1" fmla="*/ 123195 h 3406327"/>
              <a:gd name="connsiteX2" fmla="*/ 5791200 w 5791200"/>
              <a:gd name="connsiteY2" fmla="*/ 3406327 h 340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1200" h="3406327">
                <a:moveTo>
                  <a:pt x="0" y="1011470"/>
                </a:moveTo>
                <a:cubicBezTo>
                  <a:pt x="1455057" y="367761"/>
                  <a:pt x="2910115" y="-275948"/>
                  <a:pt x="3875315" y="123195"/>
                </a:cubicBezTo>
                <a:cubicBezTo>
                  <a:pt x="4840515" y="522338"/>
                  <a:pt x="5450114" y="2734316"/>
                  <a:pt x="5791200" y="340632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ED86EE-6D7E-EAC8-F399-85312AFFAFCD}"/>
              </a:ext>
            </a:extLst>
          </p:cNvPr>
          <p:cNvCxnSpPr/>
          <p:nvPr/>
        </p:nvCxnSpPr>
        <p:spPr>
          <a:xfrm>
            <a:off x="7402286" y="5451566"/>
            <a:ext cx="4001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405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252</Words>
  <Application>Microsoft Office PowerPoint</Application>
  <PresentationFormat>Widescreen</PresentationFormat>
  <Paragraphs>53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Bean 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Context</vt:lpstr>
      <vt:lpstr>PowerPoint Presentation</vt:lpstr>
      <vt:lpstr>PowerPoint Presentation</vt:lpstr>
      <vt:lpstr>BeanFactory and ApplicationContext</vt:lpstr>
      <vt:lpstr>PowerPoint Presentation</vt:lpstr>
      <vt:lpstr>PowerPoint Presentation</vt:lpstr>
      <vt:lpstr>PowerPoint Presentation</vt:lpstr>
      <vt:lpstr>PowerPoint Presentation</vt:lpstr>
      <vt:lpstr>BeanFactory Inherit</vt:lpstr>
      <vt:lpstr>PowerPoint Presentation</vt:lpstr>
      <vt:lpstr>ApplicationContext Inherit</vt:lpstr>
      <vt:lpstr>PowerPoint Presentation</vt:lpstr>
      <vt:lpstr>PowerPoint Presentation</vt:lpstr>
      <vt:lpstr>PowerPoint Presentation</vt:lpstr>
      <vt:lpstr>Xml Spring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Ma</dc:creator>
  <cp:lastModifiedBy>Yuan Ma</cp:lastModifiedBy>
  <cp:revision>2</cp:revision>
  <dcterms:created xsi:type="dcterms:W3CDTF">2023-05-12T08:47:01Z</dcterms:created>
  <dcterms:modified xsi:type="dcterms:W3CDTF">2023-05-12T08:52:24Z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74100-6000-43b6-a204-2d77792600b9_Enabled">
    <vt:lpwstr>true</vt:lpwstr>
  </property>
  <property fmtid="{D5CDD505-2E9C-101B-9397-08002B2CF9AE}" pid="3" name="MSIP_Label_37874100-6000-43b6-a204-2d77792600b9_SetDate">
    <vt:lpwstr>2023-05-12T08:52:24Z</vt:lpwstr>
  </property>
  <property fmtid="{D5CDD505-2E9C-101B-9397-08002B2CF9AE}" pid="4" name="MSIP_Label_37874100-6000-43b6-a204-2d77792600b9_Method">
    <vt:lpwstr>Standard</vt:lpwstr>
  </property>
  <property fmtid="{D5CDD505-2E9C-101B-9397-08002B2CF9AE}" pid="5" name="MSIP_Label_37874100-6000-43b6-a204-2d77792600b9_Name">
    <vt:lpwstr>Confidential</vt:lpwstr>
  </property>
  <property fmtid="{D5CDD505-2E9C-101B-9397-08002B2CF9AE}" pid="6" name="MSIP_Label_37874100-6000-43b6-a204-2d77792600b9_SiteId">
    <vt:lpwstr>f38a5ecd-2813-4862-b11b-ac1d563c806f</vt:lpwstr>
  </property>
  <property fmtid="{D5CDD505-2E9C-101B-9397-08002B2CF9AE}" pid="7" name="MSIP_Label_37874100-6000-43b6-a204-2d77792600b9_ActionId">
    <vt:lpwstr>9df5fc90-d5d0-45fb-b4df-06a0858ef5a0</vt:lpwstr>
  </property>
  <property fmtid="{D5CDD505-2E9C-101B-9397-08002B2CF9AE}" pid="8" name="MSIP_Label_37874100-6000-43b6-a204-2d77792600b9_ContentBits">
    <vt:lpwstr>3</vt:lpwstr>
  </property>
</Properties>
</file>